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61" r:id="rId2"/>
    <p:sldId id="262"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7" d="100"/>
          <a:sy n="87" d="100"/>
        </p:scale>
        <p:origin x="48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28DF860-63EE-45D4-AC31-72DF68B1B3D2}" type="datetimeFigureOut">
              <a:rPr lang="en-IN" smtClean="0"/>
              <a:t>10-01-2022</a:t>
            </a:fld>
            <a:endParaRPr lang="en-IN"/>
          </a:p>
        </p:txBody>
      </p:sp>
      <p:sp>
        <p:nvSpPr>
          <p:cNvPr id="5" name="Footer Placeholder 4"/>
          <p:cNvSpPr>
            <a:spLocks noGrp="1"/>
          </p:cNvSpPr>
          <p:nvPr>
            <p:ph type="ftr" sz="quarter" idx="11"/>
          </p:nvPr>
        </p:nvSpPr>
        <p:spPr/>
        <p:txBody>
          <a:bodyPr/>
          <a:lstStyle/>
          <a:p>
            <a:endParaRPr lang="en-I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DC864F2-B52B-402B-9D25-6D96431BF836}" type="slidenum">
              <a:rPr lang="en-IN" smtClean="0"/>
              <a:t>‹#›</a:t>
            </a:fld>
            <a:endParaRPr lang="en-IN"/>
          </a:p>
        </p:txBody>
      </p:sp>
    </p:spTree>
    <p:extLst>
      <p:ext uri="{BB962C8B-B14F-4D97-AF65-F5344CB8AC3E}">
        <p14:creationId xmlns:p14="http://schemas.microsoft.com/office/powerpoint/2010/main" val="2520786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8DF860-63EE-45D4-AC31-72DF68B1B3D2}" type="datetimeFigureOut">
              <a:rPr lang="en-IN" smtClean="0"/>
              <a:t>10-01-2022</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DC864F2-B52B-402B-9D25-6D96431BF836}" type="slidenum">
              <a:rPr lang="en-IN" smtClean="0"/>
              <a:t>‹#›</a:t>
            </a:fld>
            <a:endParaRPr lang="en-IN"/>
          </a:p>
        </p:txBody>
      </p:sp>
    </p:spTree>
    <p:extLst>
      <p:ext uri="{BB962C8B-B14F-4D97-AF65-F5344CB8AC3E}">
        <p14:creationId xmlns:p14="http://schemas.microsoft.com/office/powerpoint/2010/main" val="1795813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8DF860-63EE-45D4-AC31-72DF68B1B3D2}" type="datetimeFigureOut">
              <a:rPr lang="en-IN" smtClean="0"/>
              <a:t>10-01-2022</a:t>
            </a:fld>
            <a:endParaRPr lang="en-IN"/>
          </a:p>
        </p:txBody>
      </p:sp>
      <p:sp>
        <p:nvSpPr>
          <p:cNvPr id="5" name="Footer Placeholder 4"/>
          <p:cNvSpPr>
            <a:spLocks noGrp="1"/>
          </p:cNvSpPr>
          <p:nvPr>
            <p:ph type="ftr" sz="quarter" idx="11"/>
          </p:nvPr>
        </p:nvSpPr>
        <p:spPr/>
        <p:txBody>
          <a:bodyPr/>
          <a:lstStyle/>
          <a:p>
            <a:endParaRPr lang="en-I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DC864F2-B52B-402B-9D25-6D96431BF836}" type="slidenum">
              <a:rPr lang="en-IN" smtClean="0"/>
              <a:t>‹#›</a:t>
            </a:fld>
            <a:endParaRPr lang="en-I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446193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528DF860-63EE-45D4-AC31-72DF68B1B3D2}" type="datetimeFigureOut">
              <a:rPr lang="en-IN" smtClean="0"/>
              <a:t>10-01-2022</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DC864F2-B52B-402B-9D25-6D96431BF836}" type="slidenum">
              <a:rPr lang="en-IN" smtClean="0"/>
              <a:t>‹#›</a:t>
            </a:fld>
            <a:endParaRPr lang="en-IN"/>
          </a:p>
        </p:txBody>
      </p:sp>
    </p:spTree>
    <p:extLst>
      <p:ext uri="{BB962C8B-B14F-4D97-AF65-F5344CB8AC3E}">
        <p14:creationId xmlns:p14="http://schemas.microsoft.com/office/powerpoint/2010/main" val="34617409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528DF860-63EE-45D4-AC31-72DF68B1B3D2}" type="datetimeFigureOut">
              <a:rPr lang="en-IN" smtClean="0"/>
              <a:t>10-01-2022</a:t>
            </a:fld>
            <a:endParaRPr lang="en-IN"/>
          </a:p>
        </p:txBody>
      </p:sp>
      <p:sp>
        <p:nvSpPr>
          <p:cNvPr id="6" name="Footer Placeholder 5"/>
          <p:cNvSpPr>
            <a:spLocks noGrp="1"/>
          </p:cNvSpPr>
          <p:nvPr>
            <p:ph type="ftr" sz="quarter" idx="11"/>
          </p:nvPr>
        </p:nvSpPr>
        <p:spPr/>
        <p:txBody>
          <a:bodyPr/>
          <a:lstStyle/>
          <a:p>
            <a:endParaRPr lang="en-I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DC864F2-B52B-402B-9D25-6D96431BF836}" type="slidenum">
              <a:rPr lang="en-IN" smtClean="0"/>
              <a:t>‹#›</a:t>
            </a:fld>
            <a:endParaRPr lang="en-I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463593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528DF860-63EE-45D4-AC31-72DF68B1B3D2}" type="datetimeFigureOut">
              <a:rPr lang="en-IN" smtClean="0"/>
              <a:t>10-01-2022</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DC864F2-B52B-402B-9D25-6D96431BF836}" type="slidenum">
              <a:rPr lang="en-IN" smtClean="0"/>
              <a:t>‹#›</a:t>
            </a:fld>
            <a:endParaRPr lang="en-IN"/>
          </a:p>
        </p:txBody>
      </p:sp>
    </p:spTree>
    <p:extLst>
      <p:ext uri="{BB962C8B-B14F-4D97-AF65-F5344CB8AC3E}">
        <p14:creationId xmlns:p14="http://schemas.microsoft.com/office/powerpoint/2010/main" val="20865542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DF860-63EE-45D4-AC31-72DF68B1B3D2}" type="datetimeFigureOut">
              <a:rPr lang="en-IN" smtClean="0"/>
              <a:t>10-01-2022</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DC864F2-B52B-402B-9D25-6D96431BF836}" type="slidenum">
              <a:rPr lang="en-IN" smtClean="0"/>
              <a:t>‹#›</a:t>
            </a:fld>
            <a:endParaRPr lang="en-IN"/>
          </a:p>
        </p:txBody>
      </p:sp>
    </p:spTree>
    <p:extLst>
      <p:ext uri="{BB962C8B-B14F-4D97-AF65-F5344CB8AC3E}">
        <p14:creationId xmlns:p14="http://schemas.microsoft.com/office/powerpoint/2010/main" val="24715981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DF860-63EE-45D4-AC31-72DF68B1B3D2}" type="datetimeFigureOut">
              <a:rPr lang="en-IN" smtClean="0"/>
              <a:t>10-01-2022</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DC864F2-B52B-402B-9D25-6D96431BF836}" type="slidenum">
              <a:rPr lang="en-IN" smtClean="0"/>
              <a:t>‹#›</a:t>
            </a:fld>
            <a:endParaRPr lang="en-IN"/>
          </a:p>
        </p:txBody>
      </p:sp>
    </p:spTree>
    <p:extLst>
      <p:ext uri="{BB962C8B-B14F-4D97-AF65-F5344CB8AC3E}">
        <p14:creationId xmlns:p14="http://schemas.microsoft.com/office/powerpoint/2010/main" val="1221460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DF860-63EE-45D4-AC31-72DF68B1B3D2}" type="datetimeFigureOut">
              <a:rPr lang="en-IN" smtClean="0"/>
              <a:t>10-01-2022</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DC864F2-B52B-402B-9D25-6D96431BF836}" type="slidenum">
              <a:rPr lang="en-IN" smtClean="0"/>
              <a:t>‹#›</a:t>
            </a:fld>
            <a:endParaRPr lang="en-IN"/>
          </a:p>
        </p:txBody>
      </p:sp>
    </p:spTree>
    <p:extLst>
      <p:ext uri="{BB962C8B-B14F-4D97-AF65-F5344CB8AC3E}">
        <p14:creationId xmlns:p14="http://schemas.microsoft.com/office/powerpoint/2010/main" val="1828466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8DF860-63EE-45D4-AC31-72DF68B1B3D2}" type="datetimeFigureOut">
              <a:rPr lang="en-IN" smtClean="0"/>
              <a:t>10-01-2022</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DC864F2-B52B-402B-9D25-6D96431BF836}" type="slidenum">
              <a:rPr lang="en-IN" smtClean="0"/>
              <a:t>‹#›</a:t>
            </a:fld>
            <a:endParaRPr lang="en-IN"/>
          </a:p>
        </p:txBody>
      </p:sp>
    </p:spTree>
    <p:extLst>
      <p:ext uri="{BB962C8B-B14F-4D97-AF65-F5344CB8AC3E}">
        <p14:creationId xmlns:p14="http://schemas.microsoft.com/office/powerpoint/2010/main" val="1241087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28DF860-63EE-45D4-AC31-72DF68B1B3D2}" type="datetimeFigureOut">
              <a:rPr lang="en-IN" smtClean="0"/>
              <a:t>10-01-2022</a:t>
            </a:fld>
            <a:endParaRPr lang="en-IN"/>
          </a:p>
        </p:txBody>
      </p:sp>
      <p:sp>
        <p:nvSpPr>
          <p:cNvPr id="6" name="Footer Placeholder 5"/>
          <p:cNvSpPr>
            <a:spLocks noGrp="1"/>
          </p:cNvSpPr>
          <p:nvPr>
            <p:ph type="ftr" sz="quarter" idx="11"/>
          </p:nvPr>
        </p:nvSpPr>
        <p:spPr/>
        <p:txBody>
          <a:bodyPr/>
          <a:lstStyle/>
          <a:p>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DC864F2-B52B-402B-9D25-6D96431BF836}" type="slidenum">
              <a:rPr lang="en-IN" smtClean="0"/>
              <a:t>‹#›</a:t>
            </a:fld>
            <a:endParaRPr lang="en-IN"/>
          </a:p>
        </p:txBody>
      </p:sp>
    </p:spTree>
    <p:extLst>
      <p:ext uri="{BB962C8B-B14F-4D97-AF65-F5344CB8AC3E}">
        <p14:creationId xmlns:p14="http://schemas.microsoft.com/office/powerpoint/2010/main" val="862139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28DF860-63EE-45D4-AC31-72DF68B1B3D2}" type="datetimeFigureOut">
              <a:rPr lang="en-IN" smtClean="0"/>
              <a:t>10-01-2022</a:t>
            </a:fld>
            <a:endParaRPr lang="en-IN"/>
          </a:p>
        </p:txBody>
      </p:sp>
      <p:sp>
        <p:nvSpPr>
          <p:cNvPr id="8" name="Footer Placeholder 7"/>
          <p:cNvSpPr>
            <a:spLocks noGrp="1"/>
          </p:cNvSpPr>
          <p:nvPr>
            <p:ph type="ftr" sz="quarter" idx="11"/>
          </p:nvPr>
        </p:nvSpPr>
        <p:spPr/>
        <p:txBody>
          <a:bodyPr/>
          <a:lstStyle/>
          <a:p>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DC864F2-B52B-402B-9D25-6D96431BF836}" type="slidenum">
              <a:rPr lang="en-IN" smtClean="0"/>
              <a:t>‹#›</a:t>
            </a:fld>
            <a:endParaRPr lang="en-IN"/>
          </a:p>
        </p:txBody>
      </p:sp>
    </p:spTree>
    <p:extLst>
      <p:ext uri="{BB962C8B-B14F-4D97-AF65-F5344CB8AC3E}">
        <p14:creationId xmlns:p14="http://schemas.microsoft.com/office/powerpoint/2010/main" val="1274069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28DF860-63EE-45D4-AC31-72DF68B1B3D2}" type="datetimeFigureOut">
              <a:rPr lang="en-IN" smtClean="0"/>
              <a:t>10-01-2022</a:t>
            </a:fld>
            <a:endParaRPr lang="en-IN"/>
          </a:p>
        </p:txBody>
      </p:sp>
      <p:sp>
        <p:nvSpPr>
          <p:cNvPr id="4" name="Footer Placeholder 3"/>
          <p:cNvSpPr>
            <a:spLocks noGrp="1"/>
          </p:cNvSpPr>
          <p:nvPr>
            <p:ph type="ftr" sz="quarter" idx="11"/>
          </p:nvPr>
        </p:nvSpPr>
        <p:spPr/>
        <p:txBody>
          <a:bodyPr/>
          <a:lstStyle/>
          <a:p>
            <a:endParaRPr lang="en-I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DC864F2-B52B-402B-9D25-6D96431BF836}" type="slidenum">
              <a:rPr lang="en-IN" smtClean="0"/>
              <a:t>‹#›</a:t>
            </a:fld>
            <a:endParaRPr lang="en-IN"/>
          </a:p>
        </p:txBody>
      </p:sp>
    </p:spTree>
    <p:extLst>
      <p:ext uri="{BB962C8B-B14F-4D97-AF65-F5344CB8AC3E}">
        <p14:creationId xmlns:p14="http://schemas.microsoft.com/office/powerpoint/2010/main" val="4253528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8DF860-63EE-45D4-AC31-72DF68B1B3D2}" type="datetimeFigureOut">
              <a:rPr lang="en-IN" smtClean="0"/>
              <a:t>10-01-2022</a:t>
            </a:fld>
            <a:endParaRPr lang="en-IN"/>
          </a:p>
        </p:txBody>
      </p:sp>
      <p:sp>
        <p:nvSpPr>
          <p:cNvPr id="3" name="Footer Placeholder 2"/>
          <p:cNvSpPr>
            <a:spLocks noGrp="1"/>
          </p:cNvSpPr>
          <p:nvPr>
            <p:ph type="ftr" sz="quarter" idx="11"/>
          </p:nvPr>
        </p:nvSpPr>
        <p:spPr/>
        <p:txBody>
          <a:bodyPr/>
          <a:lstStyle/>
          <a:p>
            <a:endParaRPr lang="en-I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DC864F2-B52B-402B-9D25-6D96431BF836}" type="slidenum">
              <a:rPr lang="en-IN" smtClean="0"/>
              <a:t>‹#›</a:t>
            </a:fld>
            <a:endParaRPr lang="en-IN"/>
          </a:p>
        </p:txBody>
      </p:sp>
    </p:spTree>
    <p:extLst>
      <p:ext uri="{BB962C8B-B14F-4D97-AF65-F5344CB8AC3E}">
        <p14:creationId xmlns:p14="http://schemas.microsoft.com/office/powerpoint/2010/main" val="1990947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28DF860-63EE-45D4-AC31-72DF68B1B3D2}" type="datetimeFigureOut">
              <a:rPr lang="en-IN" smtClean="0"/>
              <a:t>10-01-2022</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DC864F2-B52B-402B-9D25-6D96431BF836}" type="slidenum">
              <a:rPr lang="en-IN" smtClean="0"/>
              <a:t>‹#›</a:t>
            </a:fld>
            <a:endParaRPr lang="en-IN"/>
          </a:p>
        </p:txBody>
      </p:sp>
    </p:spTree>
    <p:extLst>
      <p:ext uri="{BB962C8B-B14F-4D97-AF65-F5344CB8AC3E}">
        <p14:creationId xmlns:p14="http://schemas.microsoft.com/office/powerpoint/2010/main" val="3045920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28DF860-63EE-45D4-AC31-72DF68B1B3D2}" type="datetimeFigureOut">
              <a:rPr lang="en-IN" smtClean="0"/>
              <a:t>10-01-2022</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DC864F2-B52B-402B-9D25-6D96431BF836}" type="slidenum">
              <a:rPr lang="en-IN" smtClean="0"/>
              <a:t>‹#›</a:t>
            </a:fld>
            <a:endParaRPr lang="en-IN"/>
          </a:p>
        </p:txBody>
      </p:sp>
    </p:spTree>
    <p:extLst>
      <p:ext uri="{BB962C8B-B14F-4D97-AF65-F5344CB8AC3E}">
        <p14:creationId xmlns:p14="http://schemas.microsoft.com/office/powerpoint/2010/main" val="894811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28DF860-63EE-45D4-AC31-72DF68B1B3D2}" type="datetimeFigureOut">
              <a:rPr lang="en-IN" smtClean="0"/>
              <a:t>10-01-2022</a:t>
            </a:fld>
            <a:endParaRPr lang="en-I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DC864F2-B52B-402B-9D25-6D96431BF836}" type="slidenum">
              <a:rPr lang="en-IN" smtClean="0"/>
              <a:t>‹#›</a:t>
            </a:fld>
            <a:endParaRPr lang="en-IN"/>
          </a:p>
        </p:txBody>
      </p:sp>
    </p:spTree>
    <p:extLst>
      <p:ext uri="{BB962C8B-B14F-4D97-AF65-F5344CB8AC3E}">
        <p14:creationId xmlns:p14="http://schemas.microsoft.com/office/powerpoint/2010/main" val="1061069990"/>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8685F-8DD1-46FE-8133-90BEF0CFFBDF}"/>
              </a:ext>
            </a:extLst>
          </p:cNvPr>
          <p:cNvSpPr>
            <a:spLocks noGrp="1"/>
          </p:cNvSpPr>
          <p:nvPr>
            <p:ph type="title"/>
          </p:nvPr>
        </p:nvSpPr>
        <p:spPr/>
        <p:txBody>
          <a:bodyPr/>
          <a:lstStyle/>
          <a:p>
            <a:pPr algn="ctr"/>
            <a:r>
              <a:rPr lang="en-IN" dirty="0"/>
              <a:t>Marketing Plan</a:t>
            </a:r>
          </a:p>
        </p:txBody>
      </p:sp>
      <p:sp>
        <p:nvSpPr>
          <p:cNvPr id="3" name="Content Placeholder 2">
            <a:extLst>
              <a:ext uri="{FF2B5EF4-FFF2-40B4-BE49-F238E27FC236}">
                <a16:creationId xmlns:a16="http://schemas.microsoft.com/office/drawing/2014/main" id="{DB3AA50A-E8D6-4F1A-9FC6-4005A62D78D8}"/>
              </a:ext>
            </a:extLst>
          </p:cNvPr>
          <p:cNvSpPr>
            <a:spLocks noGrp="1"/>
          </p:cNvSpPr>
          <p:nvPr>
            <p:ph idx="1"/>
          </p:nvPr>
        </p:nvSpPr>
        <p:spPr/>
        <p:txBody>
          <a:bodyPr>
            <a:normAutofit/>
          </a:bodyPr>
          <a:lstStyle/>
          <a:p>
            <a:r>
              <a:rPr lang="en-US" sz="2400" dirty="0"/>
              <a:t>Marketing will be a big part of growth and expansion as we are relatively a new brand and build a good brand image and high visibility </a:t>
            </a:r>
            <a:r>
              <a:rPr lang="en-US" sz="2400" dirty="0" err="1"/>
              <a:t>wil</a:t>
            </a:r>
            <a:r>
              <a:rPr lang="en-US" sz="2400" dirty="0"/>
              <a:t> be a challenge in this courier and delivery space. We will have to market upon our USPs which is fast delivery, safe delivery (due to OTP and other security measures), Insurance (Insurance on deliveries if damaged, lost or misplaced) and a strong App platform and customer focused support and operations.</a:t>
            </a:r>
            <a:endParaRPr lang="en-IN" sz="2400" dirty="0"/>
          </a:p>
        </p:txBody>
      </p:sp>
    </p:spTree>
    <p:extLst>
      <p:ext uri="{BB962C8B-B14F-4D97-AF65-F5344CB8AC3E}">
        <p14:creationId xmlns:p14="http://schemas.microsoft.com/office/powerpoint/2010/main" val="343512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9336E-F494-49D7-A559-557652853373}"/>
              </a:ext>
            </a:extLst>
          </p:cNvPr>
          <p:cNvSpPr>
            <a:spLocks noGrp="1"/>
          </p:cNvSpPr>
          <p:nvPr>
            <p:ph type="title"/>
          </p:nvPr>
        </p:nvSpPr>
        <p:spPr/>
        <p:txBody>
          <a:bodyPr/>
          <a:lstStyle/>
          <a:p>
            <a:r>
              <a:rPr lang="en-IN" dirty="0"/>
              <a:t>Continued….</a:t>
            </a:r>
          </a:p>
        </p:txBody>
      </p:sp>
      <p:sp>
        <p:nvSpPr>
          <p:cNvPr id="3" name="Content Placeholder 2">
            <a:extLst>
              <a:ext uri="{FF2B5EF4-FFF2-40B4-BE49-F238E27FC236}">
                <a16:creationId xmlns:a16="http://schemas.microsoft.com/office/drawing/2014/main" id="{7E22721A-49FB-4FB5-A7F9-AC0FD7F8D183}"/>
              </a:ext>
            </a:extLst>
          </p:cNvPr>
          <p:cNvSpPr>
            <a:spLocks noGrp="1"/>
          </p:cNvSpPr>
          <p:nvPr>
            <p:ph idx="1"/>
          </p:nvPr>
        </p:nvSpPr>
        <p:spPr/>
        <p:txBody>
          <a:bodyPr/>
          <a:lstStyle/>
          <a:p>
            <a:r>
              <a:rPr lang="en-US" dirty="0"/>
              <a:t>Marketing will be a big part of growth and expansion as we are relatively a new brand and build a good brand image and high visibility </a:t>
            </a:r>
            <a:r>
              <a:rPr lang="en-US" dirty="0" err="1"/>
              <a:t>wil</a:t>
            </a:r>
            <a:r>
              <a:rPr lang="en-US" dirty="0"/>
              <a:t> be a challenge in this courier and delivery space. We will have to market upon our USPs which is fast delivery, safe delivery , Insurance and a strong App platform and customer focused support and operations. Brand Building is an important part of Marketing and it will be done in 4 phases. Broadcasting marketing campaigns of services to be started now.- Mass Campaign content / SEO / Referral / Paid promotions - Customer feedback &amp; close looping surveys for customer retention - Planning for launch of Long-Range drones – emergency sites, remote location. We keep repeating the trails and finetuning for business development and long-term customer retention.</a:t>
            </a:r>
            <a:endParaRPr lang="en-IN" dirty="0"/>
          </a:p>
        </p:txBody>
      </p:sp>
    </p:spTree>
    <p:extLst>
      <p:ext uri="{BB962C8B-B14F-4D97-AF65-F5344CB8AC3E}">
        <p14:creationId xmlns:p14="http://schemas.microsoft.com/office/powerpoint/2010/main" val="284657668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85</TotalTime>
  <Words>231</Words>
  <Application>Microsoft Office PowerPoint</Application>
  <PresentationFormat>Widescreen</PresentationFormat>
  <Paragraphs>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Century Gothic</vt:lpstr>
      <vt:lpstr>Wingdings 3</vt:lpstr>
      <vt:lpstr>Wisp</vt:lpstr>
      <vt:lpstr>Marketing Plan</vt:lpstr>
      <vt:lpstr>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Mohit kumar</dc:creator>
  <cp:lastModifiedBy>DEVANSH  BHATNAGAR</cp:lastModifiedBy>
  <cp:revision>19</cp:revision>
  <dcterms:created xsi:type="dcterms:W3CDTF">2022-01-10T08:32:51Z</dcterms:created>
  <dcterms:modified xsi:type="dcterms:W3CDTF">2022-01-10T18:11:29Z</dcterms:modified>
</cp:coreProperties>
</file>